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Comfortaa" panose="020B0604020202020204" charset="0"/>
      <p:regular r:id="rId5"/>
      <p:bold r:id="rId6"/>
    </p:embeddedFont>
    <p:embeddedFont>
      <p:font typeface="Raleway" panose="020B0604020202020204" charset="0"/>
      <p:regular r:id="rId7"/>
      <p:bold r:id="rId8"/>
      <p:italic r:id="rId9"/>
      <p:boldItalic r:id="rId10"/>
    </p:embeddedFont>
    <p:embeddedFont>
      <p:font typeface="Lato" panose="020B0604020202020204" charset="0"/>
      <p:regular r:id="rId11"/>
      <p:bold r:id="rId12"/>
      <p:italic r:id="rId13"/>
      <p:boldItalic r:id="rId14"/>
    </p:embeddedFont>
    <p:embeddedFont>
      <p:font typeface="Montserrat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27327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7024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0925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1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Comfortaa"/>
                <a:ea typeface="Comfortaa"/>
                <a:cs typeface="Comfortaa"/>
                <a:sym typeface="Comfortaa"/>
              </a:rPr>
              <a:t>IL CONCETTO DI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400" b="1" dirty="0">
                <a:latin typeface="Comfortaa"/>
                <a:ea typeface="Comfortaa"/>
                <a:cs typeface="Comfortaa"/>
                <a:sym typeface="Comfortaa"/>
              </a:rPr>
              <a:t>OPPORTUNITA’</a:t>
            </a:r>
            <a:endParaRPr sz="44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66800" y="588924"/>
            <a:ext cx="5401200" cy="3068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L’OPPORTUNITA’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CONDIZIONI FAVOREVOLI -&gt; REALIZZARE UNA NECESSITA’ O UN’AZIONE CONVENIENTE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VALUTAZIONE DEI RISCHI -&gt; CREAZIONE DI NUOVE STRADE/OPPORTUNITA’</a:t>
            </a: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i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i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400" b="1" i="1" dirty="0">
                <a:latin typeface="Raleway"/>
                <a:ea typeface="Raleway"/>
                <a:cs typeface="Raleway"/>
                <a:sym typeface="Raleway"/>
              </a:rPr>
              <a:t>OPPORTUNITA’ COME ALTRA FACCIA DELLA MEDAGLIA DEL RISCHIO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37</Words>
  <Application>Microsoft Office PowerPoint</Application>
  <PresentationFormat>Presentazione su schermo (16:9)</PresentationFormat>
  <Paragraphs>25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Comfortaa</vt:lpstr>
      <vt:lpstr>Arial</vt:lpstr>
      <vt:lpstr>Raleway</vt:lpstr>
      <vt:lpstr>Lato</vt:lpstr>
      <vt:lpstr>Montserrat</vt:lpstr>
      <vt:lpstr>Swiss</vt:lpstr>
      <vt:lpstr>MODULO 1 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27</cp:revision>
  <dcterms:modified xsi:type="dcterms:W3CDTF">2024-12-11T16:57:58Z</dcterms:modified>
</cp:coreProperties>
</file>